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9" r:id="rId1"/>
  </p:sldMasterIdLst>
  <p:sldIdLst>
    <p:sldId id="256" r:id="rId2"/>
    <p:sldId id="265" r:id="rId3"/>
    <p:sldId id="264" r:id="rId4"/>
    <p:sldId id="257" r:id="rId5"/>
    <p:sldId id="259" r:id="rId6"/>
    <p:sldId id="260" r:id="rId7"/>
    <p:sldId id="262" r:id="rId8"/>
    <p:sldId id="269" r:id="rId9"/>
    <p:sldId id="261" r:id="rId10"/>
    <p:sldId id="26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96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651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934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13460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199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6569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021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82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3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1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30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9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2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9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2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89806E-8E94-473C-AEE7-BE6F15F85533}" type="datetime1">
              <a:rPr lang="en-US" smtClean="0"/>
              <a:t>5/29/2022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85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erial view of the lighthouse with bumping waves">
            <a:extLst>
              <a:ext uri="{FF2B5EF4-FFF2-40B4-BE49-F238E27FC236}">
                <a16:creationId xmlns:a16="http://schemas.microsoft.com/office/drawing/2014/main" id="{0FA9B1EB-BD42-F359-7798-394493F27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4" r="1" b="3969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1C99E-92CA-3282-AABF-7FEB9B7F4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549597"/>
            <a:ext cx="4501057" cy="2483316"/>
          </a:xfrm>
        </p:spPr>
        <p:txBody>
          <a:bodyPr anchor="b">
            <a:normAutofit/>
          </a:bodyPr>
          <a:lstStyle/>
          <a:p>
            <a:r>
              <a:rPr lang="en-US" b="0" dirty="0">
                <a:solidFill>
                  <a:srgbClr val="FFFFFF"/>
                </a:solidFill>
                <a:effectLst/>
              </a:rPr>
              <a:t> 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A7C6A-DF93-7ACF-7AEA-B0C617872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4237630"/>
            <a:ext cx="4501056" cy="1653618"/>
          </a:xfrm>
        </p:spPr>
        <p:txBody>
          <a:bodyPr anchor="t">
            <a:normAutofit fontScale="40000" lnSpcReduction="20000"/>
          </a:bodyPr>
          <a:lstStyle/>
          <a:p>
            <a:r>
              <a:rPr lang="en-US" sz="9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Level Rise Analysis</a:t>
            </a:r>
          </a:p>
          <a:p>
            <a:r>
              <a:rPr lang="en-US" sz="3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  <a:r>
              <a:rPr lang="en-US" sz="3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ChaceDaskalos</a:t>
            </a:r>
            <a:r>
              <a:rPr lang="en-US" sz="3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Swati Goyal, Andrew </a:t>
            </a:r>
            <a:r>
              <a:rPr lang="en-US" sz="38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Hoeppner</a:t>
            </a:r>
            <a:endParaRPr lang="en-US" sz="3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E7D3F-BF63-0F91-41D1-2C153F23137E}"/>
              </a:ext>
            </a:extLst>
          </p:cNvPr>
          <p:cNvSpPr txBox="1"/>
          <p:nvPr/>
        </p:nvSpPr>
        <p:spPr>
          <a:xfrm>
            <a:off x="3046751" y="324058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dirty="0">
                <a:effectLst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B1C2-0603-C029-105F-96BE9FE0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AE25D-1EED-55FB-0072-CC6D40DF5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97EE-B985-6EBD-DB6A-D0A6A1F17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582" y="858983"/>
            <a:ext cx="3968783" cy="20213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Thank You !!</a:t>
            </a:r>
          </a:p>
        </p:txBody>
      </p:sp>
      <p:pic>
        <p:nvPicPr>
          <p:cNvPr id="8" name="Content Placeholder 7" descr="Yellow question mark">
            <a:extLst>
              <a:ext uri="{FF2B5EF4-FFF2-40B4-BE49-F238E27FC236}">
                <a16:creationId xmlns:a16="http://schemas.microsoft.com/office/drawing/2014/main" id="{65DA6EC2-3261-304B-EA29-5D5CD2B8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5" r="5031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4A69C-F941-6162-BB20-1B8513241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8582" y="3282696"/>
            <a:ext cx="3968783" cy="29573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Any Questions??</a:t>
            </a:r>
          </a:p>
        </p:txBody>
      </p:sp>
    </p:spTree>
    <p:extLst>
      <p:ext uri="{BB962C8B-B14F-4D97-AF65-F5344CB8AC3E}">
        <p14:creationId xmlns:p14="http://schemas.microsoft.com/office/powerpoint/2010/main" val="281214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E629-7FE5-FC88-0FCE-D2544F44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7543800" cy="1507067"/>
          </a:xfrm>
        </p:spPr>
        <p:txBody>
          <a:bodyPr>
            <a:normAutofit/>
          </a:bodyPr>
          <a:lstStyle/>
          <a:p>
            <a:r>
              <a:rPr lang="en-US" dirty="0"/>
              <a:t>Questions we would like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18559-D530-67F0-3935-8862E6B54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7493137" cy="3615267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With our research we want to predict if the sea level and temperature continuous to rise every year, how our planet will look in the future.</a:t>
            </a:r>
          </a:p>
        </p:txBody>
      </p:sp>
      <p:pic>
        <p:nvPicPr>
          <p:cNvPr id="5" name="Picture 4" descr="Sky at sea">
            <a:extLst>
              <a:ext uri="{FF2B5EF4-FFF2-40B4-BE49-F238E27FC236}">
                <a16:creationId xmlns:a16="http://schemas.microsoft.com/office/drawing/2014/main" id="{DA9E961E-38D3-EFB1-BED0-AB6792838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9" r="25846" b="-1"/>
          <a:stretch/>
        </p:blipFill>
        <p:spPr>
          <a:xfrm>
            <a:off x="8820603" y="10"/>
            <a:ext cx="3371397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3609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6A14-459B-8CDA-71E3-AB0870AC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Machine Learning Model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4A836-81E0-29E7-A126-77A22006F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 our machine learning model we took into account many factors, such as:</a:t>
            </a:r>
            <a:endParaRPr lang="en-US" b="0">
              <a:solidFill>
                <a:schemeClr val="tx1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World Population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Global Temperature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Antarctica Ice Mass Change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Greenland Ice Mass Change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Global CO2 Emissions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Sea Level VS Global Sea Surface Temperature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7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466B-063F-4266-3673-13D496E7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Linear Regression Model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041C97AB-F96E-75D1-75FA-1AA55E5FC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1802" y="1422466"/>
            <a:ext cx="4701947" cy="2141406"/>
          </a:xfrm>
          <a:custGeom>
            <a:avLst/>
            <a:gdLst/>
            <a:ahLst/>
            <a:cxnLst/>
            <a:rect l="l" t="t" r="r" b="b"/>
            <a:pathLst>
              <a:path w="3557016" h="3280831">
                <a:moveTo>
                  <a:pt x="0" y="0"/>
                </a:moveTo>
                <a:lnTo>
                  <a:pt x="3557016" y="0"/>
                </a:lnTo>
                <a:lnTo>
                  <a:pt x="3557016" y="2876895"/>
                </a:lnTo>
                <a:lnTo>
                  <a:pt x="3153080" y="3280831"/>
                </a:lnTo>
                <a:lnTo>
                  <a:pt x="0" y="3280831"/>
                </a:lnTo>
                <a:close/>
              </a:path>
            </a:pathLst>
          </a:custGeo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74474607-FAC3-041C-258C-B0910737F5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1" b="-1"/>
          <a:stretch/>
        </p:blipFill>
        <p:spPr>
          <a:xfrm>
            <a:off x="5902235" y="852753"/>
            <a:ext cx="5582963" cy="3280831"/>
          </a:xfrm>
          <a:custGeom>
            <a:avLst/>
            <a:gdLst/>
            <a:ahLst/>
            <a:cxnLst/>
            <a:rect l="l" t="t" r="r" b="b"/>
            <a:pathLst>
              <a:path w="5582963" h="3280831">
                <a:moveTo>
                  <a:pt x="402071" y="0"/>
                </a:moveTo>
                <a:lnTo>
                  <a:pt x="5582963" y="0"/>
                </a:lnTo>
                <a:lnTo>
                  <a:pt x="5582963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177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45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47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49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51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53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55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B3F37-A782-FA63-2EBA-9900B5C1D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Linear Regression on Sea Level vs Global Seasurface Temperature Anomaly and Global Surface Temperature Anomaly</a:t>
            </a:r>
          </a:p>
        </p:txBody>
      </p:sp>
      <p:grpSp>
        <p:nvGrpSpPr>
          <p:cNvPr id="73" name="Group 57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3E4CBAF0-6DDE-339C-A291-197F8F6B30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35" y="1448102"/>
            <a:ext cx="4201297" cy="2163668"/>
          </a:xfrm>
          <a:prstGeom prst="rect">
            <a:avLst/>
          </a:prstGeom>
        </p:spPr>
      </p:pic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A99F4437-8D44-93E9-680F-7BD43D5483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53" y="1303810"/>
            <a:ext cx="4157293" cy="243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0C09-5C9F-A79F-7FEE-E7229BF5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on Sea Level vs World Population and Greenland Ice Mass Change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9AEFCCF4-0458-1FFD-2466-F87CE3D8D1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492010"/>
            <a:ext cx="4937125" cy="2002318"/>
          </a:xfrm>
        </p:spPr>
      </p:pic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BE44628-A661-7277-D2CD-7ED584A64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56" y="1357690"/>
            <a:ext cx="3970364" cy="2270957"/>
          </a:xfrm>
        </p:spPr>
      </p:pic>
    </p:spTree>
    <p:extLst>
      <p:ext uri="{BB962C8B-B14F-4D97-AF65-F5344CB8AC3E}">
        <p14:creationId xmlns:p14="http://schemas.microsoft.com/office/powerpoint/2010/main" val="279439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92F46-73BE-A1B4-18F2-92853629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Correlation Matrix</a:t>
            </a:r>
          </a:p>
        </p:txBody>
      </p:sp>
      <p:sp>
        <p:nvSpPr>
          <p:cNvPr id="22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1A105C62-89D6-40F8-4FBE-F4E504A7F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4" b="2"/>
          <a:stretch/>
        </p:blipFill>
        <p:spPr>
          <a:xfrm>
            <a:off x="79907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907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k hued beach sand meeting the sea">
            <a:extLst>
              <a:ext uri="{FF2B5EF4-FFF2-40B4-BE49-F238E27FC236}">
                <a16:creationId xmlns:a16="http://schemas.microsoft.com/office/drawing/2014/main" id="{A25C9315-D510-C894-8EFC-068901E88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" b="12666"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0D114-B018-3E24-6F1C-C70EE0D1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4831307"/>
            <a:ext cx="5474257" cy="18151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Dashboard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653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C152077-984A-4612-B0E1-251C62EB1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5450BA-2A87-4847-A5A0-E7D960557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6F9ADA-A824-456A-9728-D5BFFE04D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3034157-938C-45F5-8DCA-208D22E5B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369327A-A6C5-4293-80D1-DECEBA3F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E49B76A8-D4D2-428D-84FA-657EEA58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3AB3F-2FBF-AC8F-F30D-1855741D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Prediction Year (2023-3000)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D463EDB-0644-4F84-9901-D2434D55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2079FA-226E-4AF1-B818-2CA9EF1B6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D376604-76CD-4D25-B281-35796F367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B5A32B1-F178-4FE5-8916-712F46FCB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C3339F8-6376-45A3-A77E-5F5C212D4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D1BBAE-26A1-4BE9-9536-C15B1A87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nip Diagonal Corner Rectangle 12">
            <a:extLst>
              <a:ext uri="{FF2B5EF4-FFF2-40B4-BE49-F238E27FC236}">
                <a16:creationId xmlns:a16="http://schemas.microsoft.com/office/drawing/2014/main" id="{15A54023-E435-4098-A370-AE54A007E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ED4C7A-DA2A-BDD5-A0A0-D232ADA2C3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6" b="3"/>
          <a:stretch/>
        </p:blipFill>
        <p:spPr>
          <a:xfrm>
            <a:off x="834935" y="854087"/>
            <a:ext cx="5582963" cy="3280831"/>
          </a:xfrm>
          <a:custGeom>
            <a:avLst/>
            <a:gdLst/>
            <a:ahLst/>
            <a:cxnLst/>
            <a:rect l="l" t="t" r="r" b="b"/>
            <a:pathLst>
              <a:path w="5582963" h="3280831">
                <a:moveTo>
                  <a:pt x="402071" y="0"/>
                </a:moveTo>
                <a:lnTo>
                  <a:pt x="5582963" y="0"/>
                </a:lnTo>
                <a:lnTo>
                  <a:pt x="5582963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9738AD-9DFB-2E69-26E5-F0D2AA5465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r="49330" b="1"/>
          <a:stretch/>
        </p:blipFill>
        <p:spPr>
          <a:xfrm>
            <a:off x="6568222" y="854087"/>
            <a:ext cx="3557016" cy="3280831"/>
          </a:xfrm>
          <a:custGeom>
            <a:avLst/>
            <a:gdLst/>
            <a:ahLst/>
            <a:cxnLst/>
            <a:rect l="l" t="t" r="r" b="b"/>
            <a:pathLst>
              <a:path w="3557016" h="3280831">
                <a:moveTo>
                  <a:pt x="0" y="0"/>
                </a:moveTo>
                <a:lnTo>
                  <a:pt x="3557016" y="0"/>
                </a:lnTo>
                <a:lnTo>
                  <a:pt x="3557016" y="2876895"/>
                </a:lnTo>
                <a:lnTo>
                  <a:pt x="3153080" y="3280831"/>
                </a:lnTo>
                <a:lnTo>
                  <a:pt x="0" y="328083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55859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192</TotalTime>
  <Words>151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Roboto</vt:lpstr>
      <vt:lpstr>Wingdings 3</vt:lpstr>
      <vt:lpstr>Slice</vt:lpstr>
      <vt:lpstr>  </vt:lpstr>
      <vt:lpstr>Questions we would like to answer</vt:lpstr>
      <vt:lpstr>Machine Learning Model</vt:lpstr>
      <vt:lpstr>Linear Regression Model</vt:lpstr>
      <vt:lpstr>Linear Regression on Sea Level vs Global Seasurface Temperature Anomaly and Global Surface Temperature Anomaly</vt:lpstr>
      <vt:lpstr>Linear Regression on Sea Level vs World Population and Greenland Ice Mass Change</vt:lpstr>
      <vt:lpstr>Correlation Matrix</vt:lpstr>
      <vt:lpstr>Dashboard Visualization</vt:lpstr>
      <vt:lpstr>Prediction Year (2023-3000)</vt:lpstr>
      <vt:lpstr>Conclusion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</dc:title>
  <dc:creator>Harsh Goyal</dc:creator>
  <cp:lastModifiedBy>Harsh Goyal</cp:lastModifiedBy>
  <cp:revision>3</cp:revision>
  <dcterms:created xsi:type="dcterms:W3CDTF">2022-05-29T22:20:36Z</dcterms:created>
  <dcterms:modified xsi:type="dcterms:W3CDTF">2022-05-30T01:33:27Z</dcterms:modified>
</cp:coreProperties>
</file>